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1"/>
  </p:notesMasterIdLst>
  <p:sldIdLst>
    <p:sldId id="256" r:id="rId2"/>
    <p:sldId id="265" r:id="rId3"/>
    <p:sldId id="266" r:id="rId4"/>
    <p:sldId id="268" r:id="rId5"/>
    <p:sldId id="283" r:id="rId6"/>
    <p:sldId id="273" r:id="rId7"/>
    <p:sldId id="274" r:id="rId8"/>
    <p:sldId id="275" r:id="rId9"/>
    <p:sldId id="276" r:id="rId10"/>
    <p:sldId id="284" r:id="rId11"/>
    <p:sldId id="277" r:id="rId12"/>
    <p:sldId id="278" r:id="rId13"/>
    <p:sldId id="279" r:id="rId14"/>
    <p:sldId id="285" r:id="rId15"/>
    <p:sldId id="280" r:id="rId16"/>
    <p:sldId id="281" r:id="rId17"/>
    <p:sldId id="271" r:id="rId18"/>
    <p:sldId id="272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444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D96D6-13EC-43A2-AC4A-BA4FB4A96148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B6C56-B230-4E5B-8B27-65362AC8DD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B6C56-B230-4E5B-8B27-65362AC8DDF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98AF-9741-402F-8F8A-A483A141E0F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F6FB-4D95-4343-A886-B98CE1C36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98AF-9741-402F-8F8A-A483A141E0F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F6FB-4D95-4343-A886-B98CE1C36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98AF-9741-402F-8F8A-A483A141E0F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F6FB-4D95-4343-A886-B98CE1C36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98AF-9741-402F-8F8A-A483A141E0F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F6FB-4D95-4343-A886-B98CE1C36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98AF-9741-402F-8F8A-A483A141E0F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F6FB-4D95-4343-A886-B98CE1C36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B98AF-9741-402F-8F8A-A483A141E0F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7F6FB-4D95-4343-A886-B98CE1C36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E7B98AF-9741-402F-8F8A-A483A141E0FF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B57F6FB-4D95-4343-A886-B98CE1C360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85728"/>
            <a:ext cx="7767662" cy="642942"/>
          </a:xfrm>
        </p:spPr>
        <p:txBody>
          <a:bodyPr>
            <a:normAutofit fontScale="90000"/>
          </a:bodyPr>
          <a:lstStyle/>
          <a:p>
            <a:r>
              <a:rPr lang="ru-RU" sz="27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87224" y="4653136"/>
            <a:ext cx="2971056" cy="1285884"/>
          </a:xfrm>
        </p:spPr>
        <p:txBody>
          <a:bodyPr numCol="1"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Баженова Н.П.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844824"/>
            <a:ext cx="77867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Приобщение детей к российским общенациональным традициям посредством сетевого взаимодействия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МБДОУ д/с № 23 с МБУ ДОЦ «Витязь»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71792" y="160388"/>
            <a:ext cx="7167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23 «Солнышко»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14356"/>
            <a:ext cx="2279136" cy="71438"/>
          </a:xfrm>
        </p:spPr>
        <p:txBody>
          <a:bodyPr>
            <a:normAutofit fontScale="90000"/>
          </a:bodyPr>
          <a:lstStyle/>
          <a:p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Из компьютера\ПОДГ.ГР 2023-2024г\Новая папка\ВОЕННО-СПОРТИВНАЯ ЗАРНИЦА\IMG_20240220_1052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571876"/>
            <a:ext cx="335758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:\Из компьютера\ПОДГ.ГР 2023-2024г\Новая папка\ВОЕННО-СПОРТИВНАЯ ЗАРНИЦА\IMG_20240220_110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57166"/>
            <a:ext cx="2428892" cy="3158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:\Из компьютера\ПОДГ.ГР 2023-2024г\Новая папка\ВОЕННО-СПОРТИВНАЯ ЗАРНИЦА\IMG_20240220_11223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14290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:\Из компьютера\ПОДГ.ГР 2023-2024г\Новая папка\ВОЕННО-СПОРТИВНАЯ ЗАРНИЦА\IMG_20240220_1124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500438"/>
            <a:ext cx="4143404" cy="2931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071546"/>
            <a:ext cx="1279004" cy="71438"/>
          </a:xfrm>
        </p:spPr>
        <p:txBody>
          <a:bodyPr>
            <a:normAutofit fontScale="90000"/>
          </a:bodyPr>
          <a:lstStyle/>
          <a:p>
            <a:endParaRPr lang="ru-RU" sz="1100" dirty="0">
              <a:effectLst/>
            </a:endParaRPr>
          </a:p>
        </p:txBody>
      </p:sp>
      <p:pic>
        <p:nvPicPr>
          <p:cNvPr id="4" name="Рисунок 3" descr="G:\Из компьютера\ПОДГ.ГР 2023-2024г\Новая папка\ВОЕННО-СПОРТИВНАЯ ЗАРНИЦА\IMG_20240220_11133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14290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Из компьютера\ПОДГ.ГР 2023-2024г\Новая папка\ВОЕННО-СПОРТИВНАЯ ЗАРНИЦА\IMG_20240220_11150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214686"/>
            <a:ext cx="38576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Из компьютера\ПОДГ.ГР 2023-2024г\Новая папка\ВОЕННО-СПОРТИВНАЯ ЗАРНИЦА\IMG_20240220_11152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214686"/>
            <a:ext cx="3643338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Из компьютера\ПОДГ.ГР 2023-2024г\Новая папка\ВОЕННО-СПОРТИВНАЯ ЗАРНИЦА\IMG_20240220_1116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14290"/>
            <a:ext cx="385765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85794"/>
            <a:ext cx="1921946" cy="631526"/>
          </a:xfrm>
        </p:spPr>
        <p:txBody>
          <a:bodyPr>
            <a:normAutofit/>
          </a:bodyPr>
          <a:lstStyle/>
          <a:p>
            <a:endParaRPr lang="ru-RU" sz="1200" dirty="0"/>
          </a:p>
        </p:txBody>
      </p:sp>
      <p:pic>
        <p:nvPicPr>
          <p:cNvPr id="5" name="Рисунок 4" descr="G:\Из компьютера\ПОДГ.ГР 2023-2024г\Новая папка\ВОЕННО-СПОРТИВНАЯ ЗАРНИЦА\IMG_20240220_1126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000372"/>
            <a:ext cx="471490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Из компьютера\ПОДГ.ГР 2023-2024г\Новая папка\ВОЕННО-СПОРТИВНАЯ ЗАРНИЦА\IMG_20240220_1116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290"/>
            <a:ext cx="364333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:\Из компьютера\ПОДГ.ГР 2023-2024г\Новая папка\ВОЕННО-СПОРТИВНАЯ ЗАРНИЦА\IMG_20240220_1119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28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4286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Занятия в МБУ ДОЦ «Витязь»</a:t>
            </a: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Из компьютера\ПОДГ.ГР\ВИТЯЗЬ\IMG_20230929_1116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14356"/>
            <a:ext cx="3714776" cy="271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:\Из компьютера\ПОДГ.ГР\ВИТЯЗЬ\IMG_20230929_11174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14356"/>
            <a:ext cx="364333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Из компьютера\ПОДГ.ГР 2023-2024г\ВИТЯЗЬ\IMG_20230929_1127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571876"/>
            <a:ext cx="35719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Из компьютера\ПОДГ.ГР 2023-2024г\ВИТЯЗЬ\IMG_20230929_1129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3571876"/>
            <a:ext cx="3857652" cy="272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357298"/>
            <a:ext cx="1850508" cy="214314"/>
          </a:xfrm>
        </p:spPr>
        <p:txBody>
          <a:bodyPr>
            <a:noAutofit/>
          </a:bodyPr>
          <a:lstStyle/>
          <a:p>
            <a:endParaRPr lang="ru-RU" sz="1200" dirty="0"/>
          </a:p>
        </p:txBody>
      </p:sp>
      <p:pic>
        <p:nvPicPr>
          <p:cNvPr id="3" name="Рисунок 2" descr="G:\Из компьютера\ПОДГ.ГР 2023-2024г\ВИТЯЗЬ\IMG_20230929_1126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357562"/>
            <a:ext cx="3714776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4" name="Рисунок 3" descr="G:\Из компьютера\ПОДГ.ГР 2023-2024г\ВИТЯЗЬ\IMG_20230929_1134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371477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Из компьютера\ПОДГ.ГР 2023-2024г\ВИТЯЗЬ\IMG_20230929_1134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290"/>
            <a:ext cx="392909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Из компьютера\ПОДГ.ГР 2023-2024г\ВИТЯЗЬ\IMG_20230929_11442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357562"/>
            <a:ext cx="385765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071546"/>
            <a:ext cx="1564756" cy="345774"/>
          </a:xfrm>
        </p:spPr>
        <p:txBody>
          <a:bodyPr>
            <a:normAutofit/>
          </a:bodyPr>
          <a:lstStyle/>
          <a:p>
            <a:endParaRPr lang="ru-RU" sz="1100" dirty="0">
              <a:effectLst/>
            </a:endParaRPr>
          </a:p>
        </p:txBody>
      </p:sp>
      <p:pic>
        <p:nvPicPr>
          <p:cNvPr id="4" name="Рисунок 3" descr="G:\Из компьютера\ПОДГ.ГР 2023-2024г\ВИТЯЗЬ\IMG_20230929_1138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642918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Из компьютера\ПОДГ.ГР 2023-2024г\ВИТЯЗЬ\IMG_20230929_1141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28"/>
            <a:ext cx="364333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Из компьютера\ПОДГ.ГР 2023-2024г\ВИТЯЗЬ\IMG-20231006-WA000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714752"/>
            <a:ext cx="371477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:\Из компьютера\ПОДГ.ГР 2023-2024г\ВИТЯЗЬ\IMG-20231006-WA000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3286124"/>
            <a:ext cx="364333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857232"/>
            <a:ext cx="1779070" cy="285752"/>
          </a:xfrm>
        </p:spPr>
        <p:txBody>
          <a:bodyPr>
            <a:normAutofit/>
          </a:bodyPr>
          <a:lstStyle/>
          <a:p>
            <a:endParaRPr lang="ru-RU" sz="1050" dirty="0"/>
          </a:p>
        </p:txBody>
      </p:sp>
      <p:pic>
        <p:nvPicPr>
          <p:cNvPr id="4" name="Рисунок 3" descr="G:\Из компьютера\ПОДГ.ГР 2023-2024г\ВИТЯЗЬ\IMG_20240202_1021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14290"/>
            <a:ext cx="392909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Из компьютера\ПОДГ.ГР 2023-2024г\ВИТЯЗЬ\IMG_20240301_10073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214686"/>
            <a:ext cx="407196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Из компьютера\ПОДГ.ГР 2023-2024г\ВИТЯЗЬ\IMG_20240301_1020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14290"/>
            <a:ext cx="392909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:\Из компьютера\ПОДГ.ГР 2023-2024г\ВИТЯЗЬ\IMG_20240301_1029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214686"/>
            <a:ext cx="385765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320"/>
            <a:ext cx="7862150" cy="582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результаты освоения </a:t>
            </a:r>
            <a:br>
              <a:rPr lang="ru-RU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«Я и Родина моя»: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928669"/>
          <a:ext cx="7858180" cy="4985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76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9305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13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Темы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Возможные достижения ребёнка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92816"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№ 1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музеем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Знает правила поведения в музее;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знает слова на букву «Э» - экскурсия, экскурсант, экскурсовод, экспонат, экспозиция  (умеет ими называть объекты);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знает, зачем нужны музеи.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6834"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№ 2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Ратные подвиги русских воинов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Имеет представления о доспехах и оружии воинов прошлых веков;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различает понятия «захватчик» и «освободитель».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9459"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№ 3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Вооружённые силы Российской Федерации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Знает рода войск армии РФ и умеет их отличать: морской флот, сухопутные войска, авиация;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знает о назначении Вооружённых сил;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знает цвета Российского флага;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разбирается в многообразии боевой техники ВС РФ;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умеет ориентироваться в музейных экспозициях.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714356"/>
            <a:ext cx="707500" cy="214314"/>
          </a:xfrm>
        </p:spPr>
        <p:txBody>
          <a:bodyPr>
            <a:normAutofit fontScale="90000"/>
          </a:bodyPr>
          <a:lstStyle/>
          <a:p>
            <a:endParaRPr lang="ru-RU" sz="1050" dirty="0">
              <a:effectLst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071538" y="357167"/>
          <a:ext cx="7858180" cy="6143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0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591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4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Темы</a:t>
                      </a:r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Возможные достижения ребёнка</a:t>
                      </a:r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244">
                <a:tc>
                  <a:txBody>
                    <a:bodyPr/>
                    <a:lstStyle/>
                    <a:p>
                      <a:r>
                        <a:rPr kumimoji="0" lang="ru-RU" sz="1800" b="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№ 4</a:t>
                      </a:r>
                      <a:endParaRPr kumimoji="0" lang="ru-RU" sz="18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Великая Отечественная война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Имеет представление о страшной угрозе войны;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знает о мужестве и героизме советских людей (жители нашего города, блокадники, дети-герои войны, партизаны);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имеет представление о боевой технике времён Великой Отечественной войны;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умеет ориентироваться в музейных экспозициях;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умеет составлять карту местности.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53065"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№ 5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Знаки и символы Великой Отечественной войны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Имеет представление о быте солдат в годы ВОВ;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знает о значении писем в годы войны;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знает о символе победы – Красном знамени;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имеет представление о первом параде Победы; 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знает памятники нашего города, установленные солдатам ВОВ.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7886"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№ 6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в мирное время есть место подвигу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Имеет представление о воинах-интернационалистах;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знает, что и в мирное время солдат рискует своей жизнью ради спасения других.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214422"/>
            <a:ext cx="7143800" cy="235745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111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 задачи ОП «Я и Родина моя»: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71538" y="857233"/>
          <a:ext cx="7862912" cy="42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32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19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747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Задачи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78802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условий для развития познавательного интереса обучающихся старшего дошкольного возраста к истории Отечества путём объединения ресурсов МБДОУ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/с №23 и МБУ ДОЦ «Витязь».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Развивать интерес к истории Отечества;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знакомить со значимыми событиями военной истории России;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знакомить со структурой вооружённых сил Российской Федерации;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формировать понятия «защитник Родины», «защитник», «патриот»;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обогащать и развивать словарный запас детей, умение выразить свои мысли;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воспитывать нравственные качества детей на исторических примерах (целеустремлённость, трудолюбие, взаимопомощь, патриотизм).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00100" y="5286388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5286388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 «Я и Родина моя» разработана для детей 6-7 лет и реализуется в течение одного учебного года. Занятия проходят 2 раза в месяц.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001056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Образовательная программа </a:t>
            </a:r>
            <a:b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«Я и Родина моя» состоит из 6 разделов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35100" y="1785928"/>
          <a:ext cx="6423048" cy="423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30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571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Темы</a:t>
                      </a:r>
                      <a:endParaRPr lang="ru-RU" sz="20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9860"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№ 1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с музеем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9860"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№ 2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Ратные подвиги русских воинов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9860"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№ 3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Вооружённые силы Российской Федерации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9860"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№ 4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Великая Отечественная война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9860"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№ 5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Знаки и символы Великой Отечественной войны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9860">
                <a:tc>
                  <a:txBody>
                    <a:bodyPr/>
                    <a:lstStyle/>
                    <a:p>
                      <a:r>
                        <a:rPr kumimoji="0" lang="ru-RU" sz="180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Раздел № 6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в мирное время есть место подвигу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2857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Мероприятия с детьми по теме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«Вооружённые силы Российской Федерации» </a:t>
            </a:r>
            <a:b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в МБДОУ д/с № 23</a:t>
            </a: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Из компьютера\ПОДГ.ГР\Новая папка\IMG_20240319_0904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85720" y="928670"/>
            <a:ext cx="3357586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:\Из компьютера\ПОДГ.ГР\Новая папка\23 февраля\IMG_20240319_1654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928670"/>
            <a:ext cx="3143272" cy="2325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Из компьютера\ПОДГ.ГР\Новая папка\23 февраля\IMG_20240322_1641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857628"/>
            <a:ext cx="350046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:\СТ.ГР\ДЕНЬ ПОБЕДЫ\IMG_20230510_0855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786190"/>
            <a:ext cx="369654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:\СТ.ГР\ДЕНЬ ПОБЕДЫ\IMG_20230510_08572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1357298"/>
            <a:ext cx="2214578" cy="292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71480"/>
            <a:ext cx="1350442" cy="285752"/>
          </a:xfrm>
        </p:spPr>
        <p:txBody>
          <a:bodyPr>
            <a:normAutofit/>
          </a:bodyPr>
          <a:lstStyle/>
          <a:p>
            <a:endParaRPr lang="ru-RU" sz="1100" dirty="0"/>
          </a:p>
        </p:txBody>
      </p:sp>
      <p:pic>
        <p:nvPicPr>
          <p:cNvPr id="3" name="Рисунок 2" descr="G:\Из компьютера\ПОДГ.ГР\Новая папка\23 февраля\IMG_20240322_1643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14686"/>
            <a:ext cx="328614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:\Из компьютера\ПОДГ.ГР 2023-2024г\IMG_20231004_1010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14290"/>
            <a:ext cx="364333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СТ.ГР\ДЕНЬ ПОБЕДЫ\IMG_20230424_10091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357562"/>
            <a:ext cx="400052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СТ.ГР\Конструкторское бюро\IMG_20230203_11353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500042"/>
            <a:ext cx="3723269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1421880" cy="285752"/>
          </a:xfrm>
        </p:spPr>
        <p:txBody>
          <a:bodyPr>
            <a:normAutofit/>
          </a:bodyPr>
          <a:lstStyle/>
          <a:p>
            <a:endParaRPr lang="ru-RU" sz="1050" dirty="0"/>
          </a:p>
        </p:txBody>
      </p:sp>
      <p:pic>
        <p:nvPicPr>
          <p:cNvPr id="3" name="Рисунок 2" descr="G:\Из компьютера\ПОДГ.ГР\Новая папка\23 февраля\IMG_20240319_1658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28"/>
            <a:ext cx="364333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Из компьютера\ПОДГ.ГР\Новая папка\23 февраля\IMG_20240208_1137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00042"/>
            <a:ext cx="364333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G:\СТ.ГР\ДЕНЬ ПОБЕДЫ\IMG_20230503_0928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429000"/>
            <a:ext cx="3786214" cy="271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G:\Из компьютера\ПОДГ.ГР 2023-2024г\Новая папка\IMG_20240131_1111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000372"/>
            <a:ext cx="371477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2993484" y="1000108"/>
            <a:ext cx="364070" cy="560088"/>
          </a:xfrm>
        </p:spPr>
        <p:txBody>
          <a:bodyPr>
            <a:normAutofit/>
          </a:bodyPr>
          <a:lstStyle/>
          <a:p>
            <a:endParaRPr lang="ru-RU" sz="1100" dirty="0"/>
          </a:p>
        </p:txBody>
      </p:sp>
      <p:pic>
        <p:nvPicPr>
          <p:cNvPr id="3" name="Рисунок 2" descr="G:\Из компьютера\ПОДГ.ГР\Новая папка\23 февраля\IMG_20240319_1649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7166"/>
            <a:ext cx="421484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Из компьютера\ПОДГ.ГР 2023-2024г\ИЗО В ПОДГ.ГР\IMG_20240216_1015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643314"/>
            <a:ext cx="38576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:\Из компьютера\ПОДГ.ГР 2023-2024г\ИЗО В ПОДГ.ГР\IMG_20240214_10184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643314"/>
            <a:ext cx="378621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400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Развлечение с папами «</a:t>
            </a:r>
            <a:r>
              <a:rPr lang="ru-RU" sz="2200" b="1" dirty="0" err="1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Военно</a:t>
            </a:r>
            <a:r>
              <a:rPr lang="ru-RU" sz="2200" b="1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- спортивные учения»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Из компьютера\ПОДГ.ГР 2023-2024г\Новая папка\23 февраля\fTnAf_X2TS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3045243" cy="2280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:\Из компьютера\ПОДГ.ГР 2023-2024г\Новая папка\23 февраля\HFscJAeX1co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785794"/>
            <a:ext cx="3151944" cy="2200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:\Из компьютера\ПОДГ.ГР 2023-2024г\Новая папка\23 февраля\LQFgQiMMqFE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857628"/>
            <a:ext cx="3143272" cy="250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Из компьютера\ПОДГ.ГР 2023-2024г\Новая папка\23 февраля\HqoGJXXVO-U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571876"/>
            <a:ext cx="321471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:\Из компьютера\ПОДГ.ГР 2023-2024г\Новая папка\23 февраля\GZcZbjd4Ojk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1857364"/>
            <a:ext cx="3264609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511474"/>
          </a:xfrm>
        </p:spPr>
        <p:txBody>
          <a:bodyPr>
            <a:normAutofit/>
          </a:bodyPr>
          <a:lstStyle/>
          <a:p>
            <a:r>
              <a:rPr lang="ru-RU" sz="2000" b="1" smtClean="0">
                <a:effectLst/>
                <a:latin typeface="Times New Roman" pitchFamily="18" charset="0"/>
                <a:cs typeface="Times New Roman" pitchFamily="18" charset="0"/>
              </a:rPr>
              <a:t>Спортивная военно-патриотическая игра </a:t>
            </a:r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«Зарница»</a:t>
            </a:r>
            <a:endParaRPr lang="ru-RU" sz="20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Из компьютера\ПОДГ.ГР 2023-2024г\Новая папка\ВОЕННО-СПОРТИВНАЯ ЗАРНИЦА\IMG_20240220_1042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371477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G:\Из компьютера\ПОДГ.ГР 2023-2024г\Новая папка\ВОЕННО-СПОРТИВНАЯ ЗАРНИЦА\IMG_20240220_1046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71546"/>
            <a:ext cx="342902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:\Из компьютера\ПОДГ.ГР 2023-2024г\Новая папка\ВОЕННО-СПОРТИВНАЯ ЗАРНИЦА\IMG_20240220_1055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3643314"/>
            <a:ext cx="3500462" cy="2617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:\Из компьютера\ПОДГ.ГР 2023-2024г\Новая папка\ВОЕННО-СПОРТИВНАЯ ЗАРНИЦА\IMG_20240220_1103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786190"/>
            <a:ext cx="378621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489</TotalTime>
  <Words>533</Words>
  <Application>Microsoft Office PowerPoint</Application>
  <PresentationFormat>Экран (4:3)</PresentationFormat>
  <Paragraphs>76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   </vt:lpstr>
      <vt:lpstr>Цель и задачи ОП «Я и Родина моя»:</vt:lpstr>
      <vt:lpstr> Образовательная программа  «Я и Родина моя» состоит из 6 разделов </vt:lpstr>
      <vt:lpstr>Мероприятия с детьми по теме  «Вооружённые силы Российской Федерации»  в МБДОУ д/с № 23</vt:lpstr>
      <vt:lpstr>Слайд 5</vt:lpstr>
      <vt:lpstr>Слайд 6</vt:lpstr>
      <vt:lpstr>Слайд 7</vt:lpstr>
      <vt:lpstr>Развлечение с папами «Военно - спортивные учения» </vt:lpstr>
      <vt:lpstr>Спортивная военно-патриотическая игра «Зарница»</vt:lpstr>
      <vt:lpstr>Слайд 10</vt:lpstr>
      <vt:lpstr>Слайд 11</vt:lpstr>
      <vt:lpstr>Слайд 12</vt:lpstr>
      <vt:lpstr>Занятия в МБУ ДОЦ «Витязь»</vt:lpstr>
      <vt:lpstr>Слайд 14</vt:lpstr>
      <vt:lpstr>Слайд 15</vt:lpstr>
      <vt:lpstr>Слайд 16</vt:lpstr>
      <vt:lpstr>Планируемые результаты освоения  образовательной программы «Я и Родина моя»: </vt:lpstr>
      <vt:lpstr>Слайд 18</vt:lpstr>
      <vt:lpstr>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Microsoft</dc:creator>
  <cp:lastModifiedBy>Microsoft</cp:lastModifiedBy>
  <cp:revision>100</cp:revision>
  <dcterms:created xsi:type="dcterms:W3CDTF">2024-03-20T15:07:17Z</dcterms:created>
  <dcterms:modified xsi:type="dcterms:W3CDTF">2024-05-15T16:19:15Z</dcterms:modified>
</cp:coreProperties>
</file>